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gif>
</file>

<file path=ppt/media/image11.gif>
</file>

<file path=ppt/media/image12.gif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a820cd87f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a820cd87f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a820cd8840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a820cd8840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820cd87f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820cd87f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a820cd87f4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a820cd87f4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a820cd87f4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a820cd87f4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a820cd87f4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a820cd87f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820cd87f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820cd87f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a820cd87f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a820cd87f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820cd87f4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820cd87f4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a820cd87f4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a820cd87f4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jp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gif"/><Relationship Id="rId4" Type="http://schemas.openxmlformats.org/officeDocument/2006/relationships/image" Target="../media/image10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Relationship Id="rId4" Type="http://schemas.openxmlformats.org/officeDocument/2006/relationships/image" Target="../media/image1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BA84A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689200" y="1802239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lt">
                <a:solidFill>
                  <a:srgbClr val="FFFFFF"/>
                </a:solidFill>
              </a:rPr>
              <a:t>Cook n’ Chaos VR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900" y="1062888"/>
            <a:ext cx="4048900" cy="40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/>
        </p:nvSpPr>
        <p:spPr>
          <a:xfrm>
            <a:off x="125800" y="4148475"/>
            <a:ext cx="5994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lt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Grupės nariai: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"/>
              <a:buChar char="●"/>
            </a:pPr>
            <a:r>
              <a:rPr lang="lt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Ernestas Arlauskas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"/>
              <a:buChar char="●"/>
            </a:pPr>
            <a:r>
              <a:rPr lang="lt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Povilas Damynas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173550" y="349275"/>
            <a:ext cx="476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lt">
                <a:latin typeface="Verdana"/>
                <a:ea typeface="Verdana"/>
                <a:cs typeface="Verdana"/>
                <a:sym typeface="Verdana"/>
              </a:rPr>
              <a:t>Rezultatai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273200"/>
            <a:ext cx="4995600" cy="25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Įgyvendintos pagrindinės funkcijos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Realizuotas žaidimo ciklas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Įgyvendintas skirtingų receptų generavimas</a:t>
            </a:r>
            <a:endParaRPr sz="2200"/>
          </a:p>
        </p:txBody>
      </p:sp>
      <p:sp>
        <p:nvSpPr>
          <p:cNvPr id="139" name="Google Shape;13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3375" y="415850"/>
            <a:ext cx="4147776" cy="233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2664750" y="1745200"/>
            <a:ext cx="3814500" cy="11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lt" sz="3020">
                <a:latin typeface="Verdana"/>
                <a:ea typeface="Verdana"/>
                <a:cs typeface="Verdana"/>
                <a:sym typeface="Verdana"/>
              </a:rPr>
              <a:t>Žaidimo koncepcija</a:t>
            </a:r>
            <a:endParaRPr b="1" sz="302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lt"/>
              <a:t>Kas yra “Cook n’ Chaos VR”?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90325" y="1615950"/>
            <a:ext cx="8520600" cy="20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t" sz="1900"/>
              <a:t>Šis žaidimas yra panašus į populiariąjį "Overcooked," bet panaudoja VR suteikiamas galimybes.</a:t>
            </a:r>
            <a:endParaRPr sz="1900"/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t" sz="1900"/>
              <a:t>Tai adrenalino ir šypsnių kupinas virtualus žaidimas, kuriame žaidėjai gali išbandyti savo virtuvės įgūdžius naudodami virtualią realybę.</a:t>
            </a:r>
            <a:r>
              <a:rPr lang="lt" sz="2000">
                <a:solidFill>
                  <a:srgbClr val="D1D5DB"/>
                </a:solidFill>
                <a:highlight>
                  <a:srgbClr val="444654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3100"/>
          </a:p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44600" y="705475"/>
            <a:ext cx="476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lt">
                <a:latin typeface="Verdana"/>
                <a:ea typeface="Verdana"/>
                <a:cs typeface="Verdana"/>
                <a:sym typeface="Verdana"/>
              </a:rPr>
              <a:t>Įkvėpimas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02300"/>
            <a:ext cx="4488300" cy="357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Overcooked</a:t>
            </a:r>
            <a:endParaRPr/>
          </a:p>
        </p:txBody>
      </p:sp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1075" y="288696"/>
            <a:ext cx="3903199" cy="223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075" y="2571749"/>
            <a:ext cx="3903200" cy="2197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3700" y="697850"/>
            <a:ext cx="5890500" cy="11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lt">
                <a:latin typeface="Verdana"/>
                <a:ea typeface="Verdana"/>
                <a:cs typeface="Verdana"/>
                <a:sym typeface="Verdana"/>
              </a:rPr>
              <a:t>Naudojami įrankiai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45975" y="910025"/>
            <a:ext cx="5363700" cy="230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lt"/>
              <a:t>Unity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lt"/>
              <a:t>Git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lt"/>
              <a:t>Htc Vive Headset</a:t>
            </a:r>
            <a:endParaRPr/>
          </a:p>
        </p:txBody>
      </p:sp>
      <p:sp>
        <p:nvSpPr>
          <p:cNvPr id="97" name="Google Shape;9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825" y="910025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3713" y="3003363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7550" y="2510220"/>
            <a:ext cx="3641675" cy="2185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664750" y="1722725"/>
            <a:ext cx="3814500" cy="10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lt" sz="3020">
                <a:latin typeface="Verdana"/>
                <a:ea typeface="Verdana"/>
                <a:cs typeface="Verdana"/>
                <a:sym typeface="Verdana"/>
              </a:rPr>
              <a:t>Pagrindinės funkcijos</a:t>
            </a:r>
            <a:endParaRPr b="1" sz="302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173550" y="349275"/>
            <a:ext cx="476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lt">
                <a:latin typeface="Verdana"/>
                <a:ea typeface="Verdana"/>
                <a:cs typeface="Verdana"/>
                <a:sym typeface="Verdana"/>
              </a:rPr>
              <a:t>Maisto gaminimas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498125"/>
            <a:ext cx="4488300" cy="23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lt" sz="2000"/>
              <a:t>Maisto paėmimas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lt" sz="2000"/>
              <a:t>Maisto pjaustymas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lt" sz="2000"/>
              <a:t>Maisto kepimas</a:t>
            </a:r>
            <a:endParaRPr sz="2000"/>
          </a:p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4625" y="349275"/>
            <a:ext cx="3910850" cy="220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4625" y="2644062"/>
            <a:ext cx="3910850" cy="2203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173550" y="349275"/>
            <a:ext cx="476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lt">
                <a:latin typeface="Verdana"/>
                <a:ea typeface="Verdana"/>
                <a:cs typeface="Verdana"/>
                <a:sym typeface="Verdana"/>
              </a:rPr>
              <a:t>Receptų ruošimas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311700" y="1498125"/>
            <a:ext cx="3475200" cy="25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Receptų generavimas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Receptų sudėjimas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Receptų atidavimas</a:t>
            </a:r>
            <a:endParaRPr sz="2200"/>
          </a:p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4625" y="324800"/>
            <a:ext cx="3910849" cy="2203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4625" y="2634176"/>
            <a:ext cx="3910849" cy="2203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173550" y="349275"/>
            <a:ext cx="476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lt">
                <a:latin typeface="Verdana"/>
                <a:ea typeface="Verdana"/>
                <a:cs typeface="Verdana"/>
                <a:sym typeface="Verdana"/>
              </a:rPr>
              <a:t>Iššūkiai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11700" y="1169400"/>
            <a:ext cx="4684200" cy="29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VR įrangos sujungimas su Unity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Tikslus objektų pjaustymas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lt" sz="2200"/>
              <a:t>Patogi UI realizacija VR aplinkoje</a:t>
            </a:r>
            <a:endParaRPr sz="2200"/>
          </a:p>
        </p:txBody>
      </p:sp>
      <p:sp>
        <p:nvSpPr>
          <p:cNvPr id="131" name="Google Shape;13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t"/>
              <a:t>‹#›</a:t>
            </a:fld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9200" y="511800"/>
            <a:ext cx="3427024" cy="342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